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9"/>
  </p:notesMasterIdLst>
  <p:handoutMasterIdLst>
    <p:handoutMasterId r:id="rId10"/>
  </p:handoutMasterIdLst>
  <p:sldIdLst>
    <p:sldId id="256" r:id="rId3"/>
    <p:sldId id="283" r:id="rId4"/>
    <p:sldId id="366" r:id="rId5"/>
    <p:sldId id="368" r:id="rId6"/>
    <p:sldId id="370" r:id="rId7"/>
    <p:sldId id="286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28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dirty="0"/>
              <a:t>API </a:t>
            </a:r>
            <a:r>
              <a:rPr lang="zh-TW" altLang="en-US" sz="4000" dirty="0"/>
              <a:t>前後端串接</a:t>
            </a:r>
            <a:endParaRPr lang="en-US" altLang="zh-TW" sz="400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26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Heroku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000F8-1067-DA46-9E04-44E129DA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58"/>
            <a:ext cx="12192000" cy="5047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7873</TotalTime>
  <Words>84</Words>
  <Application>Microsoft Macintosh PowerPoint</Application>
  <PresentationFormat>Widescreen</PresentationFormat>
  <Paragraphs>18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432</cp:revision>
  <dcterms:created xsi:type="dcterms:W3CDTF">2015-08-18T02:51:41Z</dcterms:created>
  <dcterms:modified xsi:type="dcterms:W3CDTF">2020-10-13T14:40:18Z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